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9144000" cy="6858000"/>
  <p:defaultTextStyle>
    <a:defPPr>
      <a:defRPr lang="it-IT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88" userDrawn="1">
          <p15:clr>
            <a:srgbClr val="A4A3A4"/>
          </p15:clr>
        </p15:guide>
        <p15:guide id="2" pos="4672" userDrawn="1">
          <p15:clr>
            <a:srgbClr val="A4A3A4"/>
          </p15:clr>
        </p15:guide>
        <p15:guide id="3" pos="90" userDrawn="1">
          <p15:clr>
            <a:srgbClr val="A4A3A4"/>
          </p15:clr>
        </p15:guide>
        <p15:guide id="4" orient="horz" pos="5794" userDrawn="1">
          <p15:clr>
            <a:srgbClr val="A4A3A4"/>
          </p15:clr>
        </p15:guide>
        <p15:guide id="6" orient="horz" pos="124" userDrawn="1">
          <p15:clr>
            <a:srgbClr val="A4A3A4"/>
          </p15:clr>
        </p15:guide>
        <p15:guide id="7" orient="horz" pos="2415" userDrawn="1">
          <p15:clr>
            <a:srgbClr val="A4A3A4"/>
          </p15:clr>
        </p15:guide>
        <p15:guide id="8" orient="horz" pos="2914" userDrawn="1">
          <p15:clr>
            <a:srgbClr val="A4A3A4"/>
          </p15:clr>
        </p15:guide>
        <p15:guide id="9" orient="horz" pos="4252" userDrawn="1">
          <p15:clr>
            <a:srgbClr val="A4A3A4"/>
          </p15:clr>
        </p15:guide>
        <p15:guide id="10" orient="horz" pos="40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Babbini" initials="GB" lastIdx="7" clrIdx="0">
    <p:extLst>
      <p:ext uri="{19B8F6BF-5375-455C-9EA6-DF929625EA0E}">
        <p15:presenceInfo xmlns:p15="http://schemas.microsoft.com/office/powerpoint/2012/main" userId="S-1-5-21-3411365090-3292273014-1476799447-440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1E26"/>
    <a:srgbClr val="BA1F25"/>
    <a:srgbClr val="0D3E38"/>
    <a:srgbClr val="297068"/>
    <a:srgbClr val="2A7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436" y="42"/>
      </p:cViewPr>
      <p:guideLst>
        <p:guide orient="horz" pos="4388"/>
        <p:guide pos="4672"/>
        <p:guide pos="90"/>
        <p:guide orient="horz" pos="5794"/>
        <p:guide orient="horz" pos="124"/>
        <p:guide orient="horz" pos="2415"/>
        <p:guide orient="horz" pos="2914"/>
        <p:guide orient="horz" pos="4252"/>
        <p:guide orient="horz" pos="4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4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1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17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5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07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1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90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75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59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8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42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B437-DBD0-41ED-8879-2428E147EA18}" type="datetimeFigureOut">
              <a:rPr lang="it-IT" smtClean="0"/>
              <a:t>05/04/2018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AE89-2AAB-4B97-A7F4-3715E2F10B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88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10" cy="1069133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42876" y="6426200"/>
            <a:ext cx="7127875" cy="323850"/>
          </a:xfrm>
          <a:prstGeom prst="rect">
            <a:avLst/>
          </a:prstGeom>
          <a:solidFill>
            <a:srgbClr val="821E26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</a:t>
            </a:r>
            <a:r>
              <a:rPr lang="it-IT" sz="1800" b="1" dirty="0" smtClean="0">
                <a:solidFill>
                  <a:schemeClr val="bg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Campus </a:t>
            </a:r>
            <a:r>
              <a:rPr lang="it-IT" sz="1800" b="1" dirty="0" smtClean="0">
                <a:solidFill>
                  <a:schemeClr val="bg1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Monza</a:t>
            </a:r>
            <a:endParaRPr lang="it-IT" sz="1800" b="1" dirty="0">
              <a:solidFill>
                <a:schemeClr val="bg1"/>
              </a:solidFill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147754" y="3833813"/>
            <a:ext cx="4269046" cy="793605"/>
          </a:xfrm>
          <a:prstGeom prst="rect">
            <a:avLst/>
          </a:prstGeom>
          <a:solidFill>
            <a:srgbClr val="BA1F25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it-IT" sz="26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JOBlab</a:t>
            </a:r>
            <a:endParaRPr lang="it-IT" sz="26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it-IT" sz="2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Orientamento al lavoro</a:t>
            </a:r>
            <a:endParaRPr lang="it-IT" sz="2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720315" y="744279"/>
            <a:ext cx="1839359" cy="6698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87079" y="9973340"/>
            <a:ext cx="2434856" cy="489097"/>
          </a:xfrm>
          <a:prstGeom prst="rect">
            <a:avLst/>
          </a:prstGeom>
          <a:solidFill>
            <a:srgbClr val="BA1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91" y="9744811"/>
            <a:ext cx="2819362" cy="947002"/>
          </a:xfrm>
          <a:prstGeom prst="rect">
            <a:avLst/>
          </a:prstGeom>
        </p:spPr>
      </p:pic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82383"/>
              </p:ext>
            </p:extLst>
          </p:nvPr>
        </p:nvGraphicFramePr>
        <p:xfrm>
          <a:off x="313004" y="7045532"/>
          <a:ext cx="2113221" cy="1964119"/>
        </p:xfrm>
        <a:graphic>
          <a:graphicData uri="http://schemas.openxmlformats.org/drawingml/2006/table">
            <a:tbl>
              <a:tblPr/>
              <a:tblGrid>
                <a:gridCol w="2113221"/>
              </a:tblGrid>
              <a:tr h="1695450">
                <a:tc>
                  <a:txBody>
                    <a:bodyPr/>
                    <a:lstStyle/>
                    <a:p>
                      <a:pPr algn="l"/>
                      <a:r>
                        <a:rPr lang="it-IT" sz="1800" b="1" dirty="0" smtClean="0">
                          <a:solidFill>
                            <a:srgbClr val="821E26"/>
                          </a:solidFill>
                          <a:latin typeface="Georgia" panose="02040502050405020303" pitchFamily="18" charset="0"/>
                        </a:rPr>
                        <a:t>26 marzo 2018</a:t>
                      </a:r>
                    </a:p>
                    <a:p>
                      <a:pPr algn="l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Aula Magna</a:t>
                      </a:r>
                      <a:r>
                        <a:rPr lang="it-IT" sz="15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14.00 – 16.00</a:t>
                      </a:r>
                    </a:p>
                    <a:p>
                      <a:pPr algn="ctr"/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it-IT" sz="15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 servizi di Job </a:t>
                      </a:r>
                      <a:r>
                        <a:rPr lang="it-IT" sz="1500" b="1" kern="12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Placement</a:t>
                      </a:r>
                      <a:r>
                        <a:rPr lang="it-IT" sz="15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di Ateneo. Come scrivere un CV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59027"/>
              </p:ext>
            </p:extLst>
          </p:nvPr>
        </p:nvGraphicFramePr>
        <p:xfrm>
          <a:off x="2462111" y="7037491"/>
          <a:ext cx="2328527" cy="2190877"/>
        </p:xfrm>
        <a:graphic>
          <a:graphicData uri="http://schemas.openxmlformats.org/drawingml/2006/table">
            <a:tbl>
              <a:tblPr/>
              <a:tblGrid>
                <a:gridCol w="2328527"/>
              </a:tblGrid>
              <a:tr h="1695450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it-IT" sz="1800" b="1" kern="1200" dirty="0" smtClean="0">
                          <a:solidFill>
                            <a:srgbClr val="821E26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16 aprile 2018</a:t>
                      </a:r>
                    </a:p>
                    <a:p>
                      <a:pPr marL="0" algn="l" defTabSz="755934" rtl="0" eaLnBrk="1" latinLnBrk="0" hangingPunct="1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Edifici U8, U18</a:t>
                      </a:r>
                    </a:p>
                    <a:p>
                      <a:pPr marL="0" algn="l" defTabSz="755934" rtl="0" eaLnBrk="1" latinLnBrk="0" hangingPunct="1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13.30 – 16.30</a:t>
                      </a:r>
                    </a:p>
                    <a:p>
                      <a:pPr algn="ctr"/>
                      <a:endParaRPr lang="it-IT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it-IT" sz="15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Come affrontare il colloquio di lavoro: </a:t>
                      </a:r>
                    </a:p>
                    <a:p>
                      <a:pPr algn="l"/>
                      <a:r>
                        <a:rPr lang="it-IT" sz="15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comunicazione verbale e non verbale</a:t>
                      </a:r>
                    </a:p>
                    <a:p>
                      <a:pPr algn="ctr"/>
                      <a:endParaRPr lang="it-IT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03325"/>
              </p:ext>
            </p:extLst>
          </p:nvPr>
        </p:nvGraphicFramePr>
        <p:xfrm>
          <a:off x="4852450" y="7037966"/>
          <a:ext cx="2761657" cy="2604199"/>
        </p:xfrm>
        <a:graphic>
          <a:graphicData uri="http://schemas.openxmlformats.org/drawingml/2006/table">
            <a:tbl>
              <a:tblPr/>
              <a:tblGrid>
                <a:gridCol w="2761657"/>
              </a:tblGrid>
              <a:tr h="1695450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it-IT" sz="1800" b="1" kern="1200" dirty="0" smtClean="0">
                          <a:solidFill>
                            <a:srgbClr val="821E26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7 maggio 2018</a:t>
                      </a:r>
                    </a:p>
                    <a:p>
                      <a:pPr marL="0" algn="l" defTabSz="755934" rtl="0" eaLnBrk="1" latinLnBrk="0" hangingPunct="1"/>
                      <a:r>
                        <a:rPr lang="it-IT" sz="15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Edificio U8</a:t>
                      </a:r>
                    </a:p>
                    <a:p>
                      <a:pPr marL="0" algn="l" defTabSz="755934" rtl="0" eaLnBrk="1" latinLnBrk="0" hangingPunct="1"/>
                      <a:r>
                        <a:rPr lang="it-IT" sz="15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14.00 – 17.00</a:t>
                      </a:r>
                    </a:p>
                    <a:p>
                      <a:pPr marL="0" algn="ctr" defTabSz="755934" rtl="0" eaLnBrk="1" latinLnBrk="0" hangingPunct="1"/>
                      <a:endParaRPr lang="it-IT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755934" rtl="0" eaLnBrk="1" latinLnBrk="0" hangingPunct="1"/>
                      <a:r>
                        <a:rPr lang="it-IT" sz="15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14.00:</a:t>
                      </a:r>
                      <a:r>
                        <a:rPr lang="it-IT" sz="1500" b="1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I</a:t>
                      </a:r>
                      <a:r>
                        <a:rPr lang="it-IT" sz="15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 mercato del lavoro europeo </a:t>
                      </a: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(Aula Magna).</a:t>
                      </a:r>
                    </a:p>
                    <a:p>
                      <a:pPr marL="0" algn="l" defTabSz="755934" rtl="0" eaLnBrk="1" latinLnBrk="0" hangingPunct="1"/>
                      <a:endParaRPr lang="it-IT" sz="6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algn="l" defTabSz="755934" rtl="0" eaLnBrk="1" latinLnBrk="0" hangingPunct="1"/>
                      <a:r>
                        <a:rPr lang="it-IT" sz="15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15.00: Ordini e associazioni di categoria </a:t>
                      </a:r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(Aule A1, A2, A3, A6, A7 )</a:t>
                      </a:r>
                    </a:p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7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89</Words>
  <Application>Microsoft Office PowerPoint</Application>
  <PresentationFormat>Personalizzato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Georgia</vt:lpstr>
      <vt:lpstr>Tahoma</vt:lpstr>
      <vt:lpstr>Verdana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Greta Babbini</dc:creator>
  <cp:lastModifiedBy>giuliana casillo</cp:lastModifiedBy>
  <cp:revision>35</cp:revision>
  <dcterms:created xsi:type="dcterms:W3CDTF">2017-01-25T11:50:28Z</dcterms:created>
  <dcterms:modified xsi:type="dcterms:W3CDTF">2018-04-05T14:20:03Z</dcterms:modified>
</cp:coreProperties>
</file>